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5918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776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45902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8776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542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7409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998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0854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7512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3514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886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53F9B-79C5-4A36-9DD8-1C266BCC9473}" type="datetimeFigureOut">
              <a:rPr lang="en-AU" smtClean="0"/>
              <a:t>7/03/2019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357F4-BB07-4F97-B476-5057E4ED0D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969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94" y="65"/>
            <a:ext cx="9905811" cy="685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18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94" y="65"/>
            <a:ext cx="9905811" cy="685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24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94" y="65"/>
            <a:ext cx="9905811" cy="685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063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SVHA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Adrienne Fitt - SVHM</dc:creator>
  <cp:lastModifiedBy>Adrienne Fitt - SVHM</cp:lastModifiedBy>
  <cp:revision>1</cp:revision>
  <dcterms:created xsi:type="dcterms:W3CDTF">2019-03-06T23:13:03Z</dcterms:created>
  <dcterms:modified xsi:type="dcterms:W3CDTF">2019-03-06T23:13:47Z</dcterms:modified>
</cp:coreProperties>
</file>